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3"/>
  </p:notesMasterIdLst>
  <p:sldIdLst>
    <p:sldId id="258" r:id="rId2"/>
  </p:sldIdLst>
  <p:sldSz cx="30600650" cy="43200638"/>
  <p:notesSz cx="6797675" cy="992822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7D3E1"/>
    <a:srgbClr val="6C9FD5"/>
    <a:srgbClr val="84BDDD"/>
    <a:srgbClr val="F1B2B9"/>
    <a:srgbClr val="E68A9D"/>
    <a:srgbClr val="FADBDB"/>
    <a:srgbClr val="F8D3D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00" autoAdjust="0"/>
    <p:restoredTop sz="94660"/>
  </p:normalViewPr>
  <p:slideViewPr>
    <p:cSldViewPr snapToGrid="0">
      <p:cViewPr varScale="1">
        <p:scale>
          <a:sx n="13" d="100"/>
          <a:sy n="13" d="100"/>
        </p:scale>
        <p:origin x="2419" y="1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45659" cy="498135"/>
          </a:xfrm>
          <a:prstGeom prst="rect">
            <a:avLst/>
          </a:prstGeom>
        </p:spPr>
        <p:txBody>
          <a:bodyPr vert="horz" lIns="91431" tIns="45716" rIns="91431" bIns="45716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50444" y="1"/>
            <a:ext cx="2945659" cy="498135"/>
          </a:xfrm>
          <a:prstGeom prst="rect">
            <a:avLst/>
          </a:prstGeom>
        </p:spPr>
        <p:txBody>
          <a:bodyPr vert="horz" lIns="91431" tIns="45716" rIns="91431" bIns="45716" rtlCol="0"/>
          <a:lstStyle>
            <a:lvl1pPr algn="r">
              <a:defRPr sz="1200"/>
            </a:lvl1pPr>
          </a:lstStyle>
          <a:p>
            <a:fld id="{0A2F2FBF-2D42-4F4E-B1A9-475995E4A578}" type="datetimeFigureOut">
              <a:rPr lang="zh-TW" altLang="en-US" smtClean="0"/>
              <a:t>2025/8/4</a:t>
            </a:fld>
            <a:endParaRPr lang="zh-TW" altLang="en-US"/>
          </a:p>
        </p:txBody>
      </p:sp>
      <p:sp>
        <p:nvSpPr>
          <p:cNvPr id="4" name="投影片影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2212975" y="1241425"/>
            <a:ext cx="23717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1" tIns="45716" rIns="91431" bIns="45716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79768" y="4777959"/>
            <a:ext cx="5438140" cy="3909239"/>
          </a:xfrm>
          <a:prstGeom prst="rect">
            <a:avLst/>
          </a:prstGeom>
        </p:spPr>
        <p:txBody>
          <a:bodyPr vert="horz" lIns="91431" tIns="45716" rIns="91431" bIns="45716" rtlCol="0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1" y="9430091"/>
            <a:ext cx="2945659" cy="498134"/>
          </a:xfrm>
          <a:prstGeom prst="rect">
            <a:avLst/>
          </a:prstGeom>
        </p:spPr>
        <p:txBody>
          <a:bodyPr vert="horz" lIns="91431" tIns="45716" rIns="91431" bIns="45716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50444" y="9430091"/>
            <a:ext cx="2945659" cy="498134"/>
          </a:xfrm>
          <a:prstGeom prst="rect">
            <a:avLst/>
          </a:prstGeom>
        </p:spPr>
        <p:txBody>
          <a:bodyPr vert="horz" lIns="91431" tIns="45716" rIns="91431" bIns="45716" rtlCol="0" anchor="b"/>
          <a:lstStyle>
            <a:lvl1pPr algn="r">
              <a:defRPr sz="1200"/>
            </a:lvl1pPr>
          </a:lstStyle>
          <a:p>
            <a:fld id="{6F3C8575-B829-4D5C-BB7C-691DF54E02C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014885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024412" rtl="0" eaLnBrk="1" latinLnBrk="0" hangingPunct="1">
      <a:defRPr sz="5283" kern="1200">
        <a:solidFill>
          <a:schemeClr val="tx1"/>
        </a:solidFill>
        <a:latin typeface="+mn-lt"/>
        <a:ea typeface="+mn-ea"/>
        <a:cs typeface="+mn-cs"/>
      </a:defRPr>
    </a:lvl1pPr>
    <a:lvl2pPr marL="2012206" algn="l" defTabSz="4024412" rtl="0" eaLnBrk="1" latinLnBrk="0" hangingPunct="1">
      <a:defRPr sz="5283" kern="1200">
        <a:solidFill>
          <a:schemeClr val="tx1"/>
        </a:solidFill>
        <a:latin typeface="+mn-lt"/>
        <a:ea typeface="+mn-ea"/>
        <a:cs typeface="+mn-cs"/>
      </a:defRPr>
    </a:lvl2pPr>
    <a:lvl3pPr marL="4024412" algn="l" defTabSz="4024412" rtl="0" eaLnBrk="1" latinLnBrk="0" hangingPunct="1">
      <a:defRPr sz="5283" kern="1200">
        <a:solidFill>
          <a:schemeClr val="tx1"/>
        </a:solidFill>
        <a:latin typeface="+mn-lt"/>
        <a:ea typeface="+mn-ea"/>
        <a:cs typeface="+mn-cs"/>
      </a:defRPr>
    </a:lvl3pPr>
    <a:lvl4pPr marL="6036614" algn="l" defTabSz="4024412" rtl="0" eaLnBrk="1" latinLnBrk="0" hangingPunct="1">
      <a:defRPr sz="5283" kern="1200">
        <a:solidFill>
          <a:schemeClr val="tx1"/>
        </a:solidFill>
        <a:latin typeface="+mn-lt"/>
        <a:ea typeface="+mn-ea"/>
        <a:cs typeface="+mn-cs"/>
      </a:defRPr>
    </a:lvl4pPr>
    <a:lvl5pPr marL="8048822" algn="l" defTabSz="4024412" rtl="0" eaLnBrk="1" latinLnBrk="0" hangingPunct="1">
      <a:defRPr sz="5283" kern="1200">
        <a:solidFill>
          <a:schemeClr val="tx1"/>
        </a:solidFill>
        <a:latin typeface="+mn-lt"/>
        <a:ea typeface="+mn-ea"/>
        <a:cs typeface="+mn-cs"/>
      </a:defRPr>
    </a:lvl5pPr>
    <a:lvl6pPr marL="10061028" algn="l" defTabSz="4024412" rtl="0" eaLnBrk="1" latinLnBrk="0" hangingPunct="1">
      <a:defRPr sz="5283" kern="1200">
        <a:solidFill>
          <a:schemeClr val="tx1"/>
        </a:solidFill>
        <a:latin typeface="+mn-lt"/>
        <a:ea typeface="+mn-ea"/>
        <a:cs typeface="+mn-cs"/>
      </a:defRPr>
    </a:lvl6pPr>
    <a:lvl7pPr marL="12073233" algn="l" defTabSz="4024412" rtl="0" eaLnBrk="1" latinLnBrk="0" hangingPunct="1">
      <a:defRPr sz="5283" kern="1200">
        <a:solidFill>
          <a:schemeClr val="tx1"/>
        </a:solidFill>
        <a:latin typeface="+mn-lt"/>
        <a:ea typeface="+mn-ea"/>
        <a:cs typeface="+mn-cs"/>
      </a:defRPr>
    </a:lvl7pPr>
    <a:lvl8pPr marL="14085439" algn="l" defTabSz="4024412" rtl="0" eaLnBrk="1" latinLnBrk="0" hangingPunct="1">
      <a:defRPr sz="5283" kern="1200">
        <a:solidFill>
          <a:schemeClr val="tx1"/>
        </a:solidFill>
        <a:latin typeface="+mn-lt"/>
        <a:ea typeface="+mn-ea"/>
        <a:cs typeface="+mn-cs"/>
      </a:defRPr>
    </a:lvl8pPr>
    <a:lvl9pPr marL="16097643" algn="l" defTabSz="4024412" rtl="0" eaLnBrk="1" latinLnBrk="0" hangingPunct="1">
      <a:defRPr sz="5283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95049" y="7070108"/>
            <a:ext cx="26010553" cy="15040222"/>
          </a:xfrm>
        </p:spPr>
        <p:txBody>
          <a:bodyPr anchor="b"/>
          <a:lstStyle>
            <a:lvl1pPr algn="ctr">
              <a:defRPr sz="20079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825081" y="22690338"/>
            <a:ext cx="22950488" cy="10430151"/>
          </a:xfrm>
        </p:spPr>
        <p:txBody>
          <a:bodyPr/>
          <a:lstStyle>
            <a:lvl1pPr marL="0" indent="0" algn="ctr">
              <a:buNone/>
              <a:defRPr sz="8032"/>
            </a:lvl1pPr>
            <a:lvl2pPr marL="1530020" indent="0" algn="ctr">
              <a:buNone/>
              <a:defRPr sz="6693"/>
            </a:lvl2pPr>
            <a:lvl3pPr marL="3060040" indent="0" algn="ctr">
              <a:buNone/>
              <a:defRPr sz="6024"/>
            </a:lvl3pPr>
            <a:lvl4pPr marL="4590059" indent="0" algn="ctr">
              <a:buNone/>
              <a:defRPr sz="5354"/>
            </a:lvl4pPr>
            <a:lvl5pPr marL="6120079" indent="0" algn="ctr">
              <a:buNone/>
              <a:defRPr sz="5354"/>
            </a:lvl5pPr>
            <a:lvl6pPr marL="7650099" indent="0" algn="ctr">
              <a:buNone/>
              <a:defRPr sz="5354"/>
            </a:lvl6pPr>
            <a:lvl7pPr marL="9180119" indent="0" algn="ctr">
              <a:buNone/>
              <a:defRPr sz="5354"/>
            </a:lvl7pPr>
            <a:lvl8pPr marL="10710139" indent="0" algn="ctr">
              <a:buNone/>
              <a:defRPr sz="5354"/>
            </a:lvl8pPr>
            <a:lvl9pPr marL="12240158" indent="0" algn="ctr">
              <a:buNone/>
              <a:defRPr sz="5354"/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3EB31-5DF5-4395-A151-E447E7CB3918}" type="datetimeFigureOut">
              <a:rPr lang="zh-TW" altLang="en-US" smtClean="0"/>
              <a:t>2025/8/4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EC74AA-BB1C-4A2E-882C-0D6903BA86E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345334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3EB31-5DF5-4395-A151-E447E7CB3918}" type="datetimeFigureOut">
              <a:rPr lang="zh-TW" altLang="en-US" smtClean="0"/>
              <a:t>2025/8/4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EC74AA-BB1C-4A2E-882C-0D6903BA86E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376896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1898592" y="2300034"/>
            <a:ext cx="6598265" cy="36610544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103797" y="2300034"/>
            <a:ext cx="19412287" cy="36610544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3EB31-5DF5-4395-A151-E447E7CB3918}" type="datetimeFigureOut">
              <a:rPr lang="zh-TW" altLang="en-US" smtClean="0"/>
              <a:t>2025/8/4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EC74AA-BB1C-4A2E-882C-0D6903BA86E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700801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3EB31-5DF5-4395-A151-E447E7CB3918}" type="datetimeFigureOut">
              <a:rPr lang="zh-TW" altLang="en-US" smtClean="0"/>
              <a:t>2025/8/4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EC74AA-BB1C-4A2E-882C-0D6903BA86E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78569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7858" y="10770172"/>
            <a:ext cx="26393061" cy="17970262"/>
          </a:xfrm>
        </p:spPr>
        <p:txBody>
          <a:bodyPr anchor="b"/>
          <a:lstStyle>
            <a:lvl1pPr>
              <a:defRPr sz="20079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7858" y="28910440"/>
            <a:ext cx="26393061" cy="9450136"/>
          </a:xfrm>
        </p:spPr>
        <p:txBody>
          <a:bodyPr/>
          <a:lstStyle>
            <a:lvl1pPr marL="0" indent="0">
              <a:buNone/>
              <a:defRPr sz="8032">
                <a:solidFill>
                  <a:schemeClr val="tx1"/>
                </a:solidFill>
              </a:defRPr>
            </a:lvl1pPr>
            <a:lvl2pPr marL="1530020" indent="0">
              <a:buNone/>
              <a:defRPr sz="6693">
                <a:solidFill>
                  <a:schemeClr val="tx1">
                    <a:tint val="75000"/>
                  </a:schemeClr>
                </a:solidFill>
              </a:defRPr>
            </a:lvl2pPr>
            <a:lvl3pPr marL="3060040" indent="0">
              <a:buNone/>
              <a:defRPr sz="6024">
                <a:solidFill>
                  <a:schemeClr val="tx1">
                    <a:tint val="75000"/>
                  </a:schemeClr>
                </a:solidFill>
              </a:defRPr>
            </a:lvl3pPr>
            <a:lvl4pPr marL="4590059" indent="0">
              <a:buNone/>
              <a:defRPr sz="5354">
                <a:solidFill>
                  <a:schemeClr val="tx1">
                    <a:tint val="75000"/>
                  </a:schemeClr>
                </a:solidFill>
              </a:defRPr>
            </a:lvl4pPr>
            <a:lvl5pPr marL="6120079" indent="0">
              <a:buNone/>
              <a:defRPr sz="5354">
                <a:solidFill>
                  <a:schemeClr val="tx1">
                    <a:tint val="75000"/>
                  </a:schemeClr>
                </a:solidFill>
              </a:defRPr>
            </a:lvl5pPr>
            <a:lvl6pPr marL="7650099" indent="0">
              <a:buNone/>
              <a:defRPr sz="5354">
                <a:solidFill>
                  <a:schemeClr val="tx1">
                    <a:tint val="75000"/>
                  </a:schemeClr>
                </a:solidFill>
              </a:defRPr>
            </a:lvl6pPr>
            <a:lvl7pPr marL="9180119" indent="0">
              <a:buNone/>
              <a:defRPr sz="5354">
                <a:solidFill>
                  <a:schemeClr val="tx1">
                    <a:tint val="75000"/>
                  </a:schemeClr>
                </a:solidFill>
              </a:defRPr>
            </a:lvl7pPr>
            <a:lvl8pPr marL="10710139" indent="0">
              <a:buNone/>
              <a:defRPr sz="5354">
                <a:solidFill>
                  <a:schemeClr val="tx1">
                    <a:tint val="75000"/>
                  </a:schemeClr>
                </a:solidFill>
              </a:defRPr>
            </a:lvl8pPr>
            <a:lvl9pPr marL="12240158" indent="0">
              <a:buNone/>
              <a:defRPr sz="535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3EB31-5DF5-4395-A151-E447E7CB3918}" type="datetimeFigureOut">
              <a:rPr lang="zh-TW" altLang="en-US" smtClean="0"/>
              <a:t>2025/8/4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EC74AA-BB1C-4A2E-882C-0D6903BA86E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350205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103795" y="11500170"/>
            <a:ext cx="13005276" cy="2741040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491579" y="11500170"/>
            <a:ext cx="13005276" cy="2741040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3EB31-5DF5-4395-A151-E447E7CB3918}" type="datetimeFigureOut">
              <a:rPr lang="zh-TW" altLang="en-US" smtClean="0"/>
              <a:t>2025/8/4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EC74AA-BB1C-4A2E-882C-0D6903BA86E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749079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07780" y="2300044"/>
            <a:ext cx="26393061" cy="8350126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07784" y="10590160"/>
            <a:ext cx="12945507" cy="5190073"/>
          </a:xfrm>
        </p:spPr>
        <p:txBody>
          <a:bodyPr anchor="b"/>
          <a:lstStyle>
            <a:lvl1pPr marL="0" indent="0">
              <a:buNone/>
              <a:defRPr sz="8032" b="1"/>
            </a:lvl1pPr>
            <a:lvl2pPr marL="1530020" indent="0">
              <a:buNone/>
              <a:defRPr sz="6693" b="1"/>
            </a:lvl2pPr>
            <a:lvl3pPr marL="3060040" indent="0">
              <a:buNone/>
              <a:defRPr sz="6024" b="1"/>
            </a:lvl3pPr>
            <a:lvl4pPr marL="4590059" indent="0">
              <a:buNone/>
              <a:defRPr sz="5354" b="1"/>
            </a:lvl4pPr>
            <a:lvl5pPr marL="6120079" indent="0">
              <a:buNone/>
              <a:defRPr sz="5354" b="1"/>
            </a:lvl5pPr>
            <a:lvl6pPr marL="7650099" indent="0">
              <a:buNone/>
              <a:defRPr sz="5354" b="1"/>
            </a:lvl6pPr>
            <a:lvl7pPr marL="9180119" indent="0">
              <a:buNone/>
              <a:defRPr sz="5354" b="1"/>
            </a:lvl7pPr>
            <a:lvl8pPr marL="10710139" indent="0">
              <a:buNone/>
              <a:defRPr sz="5354" b="1"/>
            </a:lvl8pPr>
            <a:lvl9pPr marL="12240158" indent="0">
              <a:buNone/>
              <a:defRPr sz="5354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107784" y="15780233"/>
            <a:ext cx="12945507" cy="23210346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5491581" y="10590160"/>
            <a:ext cx="13009262" cy="5190073"/>
          </a:xfrm>
        </p:spPr>
        <p:txBody>
          <a:bodyPr anchor="b"/>
          <a:lstStyle>
            <a:lvl1pPr marL="0" indent="0">
              <a:buNone/>
              <a:defRPr sz="8032" b="1"/>
            </a:lvl1pPr>
            <a:lvl2pPr marL="1530020" indent="0">
              <a:buNone/>
              <a:defRPr sz="6693" b="1"/>
            </a:lvl2pPr>
            <a:lvl3pPr marL="3060040" indent="0">
              <a:buNone/>
              <a:defRPr sz="6024" b="1"/>
            </a:lvl3pPr>
            <a:lvl4pPr marL="4590059" indent="0">
              <a:buNone/>
              <a:defRPr sz="5354" b="1"/>
            </a:lvl4pPr>
            <a:lvl5pPr marL="6120079" indent="0">
              <a:buNone/>
              <a:defRPr sz="5354" b="1"/>
            </a:lvl5pPr>
            <a:lvl6pPr marL="7650099" indent="0">
              <a:buNone/>
              <a:defRPr sz="5354" b="1"/>
            </a:lvl6pPr>
            <a:lvl7pPr marL="9180119" indent="0">
              <a:buNone/>
              <a:defRPr sz="5354" b="1"/>
            </a:lvl7pPr>
            <a:lvl8pPr marL="10710139" indent="0">
              <a:buNone/>
              <a:defRPr sz="5354" b="1"/>
            </a:lvl8pPr>
            <a:lvl9pPr marL="12240158" indent="0">
              <a:buNone/>
              <a:defRPr sz="5354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5491581" y="15780233"/>
            <a:ext cx="13009262" cy="23210346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3EB31-5DF5-4395-A151-E447E7CB3918}" type="datetimeFigureOut">
              <a:rPr lang="zh-TW" altLang="en-US" smtClean="0"/>
              <a:t>2025/8/4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EC74AA-BB1C-4A2E-882C-0D6903BA86E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58155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3EB31-5DF5-4395-A151-E447E7CB3918}" type="datetimeFigureOut">
              <a:rPr lang="zh-TW" altLang="en-US" smtClean="0"/>
              <a:t>2025/8/4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EC74AA-BB1C-4A2E-882C-0D6903BA86E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811018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3EB31-5DF5-4395-A151-E447E7CB3918}" type="datetimeFigureOut">
              <a:rPr lang="zh-TW" altLang="en-US" smtClean="0"/>
              <a:t>2025/8/4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EC74AA-BB1C-4A2E-882C-0D6903BA86E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926327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07780" y="2880042"/>
            <a:ext cx="9869506" cy="10080149"/>
          </a:xfrm>
        </p:spPr>
        <p:txBody>
          <a:bodyPr anchor="b"/>
          <a:lstStyle>
            <a:lvl1pPr>
              <a:defRPr sz="10709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009262" y="6220102"/>
            <a:ext cx="15491579" cy="30700453"/>
          </a:xfrm>
        </p:spPr>
        <p:txBody>
          <a:bodyPr/>
          <a:lstStyle>
            <a:lvl1pPr>
              <a:defRPr sz="10709"/>
            </a:lvl1pPr>
            <a:lvl2pPr>
              <a:defRPr sz="9370"/>
            </a:lvl2pPr>
            <a:lvl3pPr>
              <a:defRPr sz="8032"/>
            </a:lvl3pPr>
            <a:lvl4pPr>
              <a:defRPr sz="6693"/>
            </a:lvl4pPr>
            <a:lvl5pPr>
              <a:defRPr sz="6693"/>
            </a:lvl5pPr>
            <a:lvl6pPr>
              <a:defRPr sz="6693"/>
            </a:lvl6pPr>
            <a:lvl7pPr>
              <a:defRPr sz="6693"/>
            </a:lvl7pPr>
            <a:lvl8pPr>
              <a:defRPr sz="6693"/>
            </a:lvl8pPr>
            <a:lvl9pPr>
              <a:defRPr sz="6693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07780" y="12960191"/>
            <a:ext cx="9869506" cy="24010358"/>
          </a:xfrm>
        </p:spPr>
        <p:txBody>
          <a:bodyPr/>
          <a:lstStyle>
            <a:lvl1pPr marL="0" indent="0">
              <a:buNone/>
              <a:defRPr sz="5354"/>
            </a:lvl1pPr>
            <a:lvl2pPr marL="1530020" indent="0">
              <a:buNone/>
              <a:defRPr sz="4685"/>
            </a:lvl2pPr>
            <a:lvl3pPr marL="3060040" indent="0">
              <a:buNone/>
              <a:defRPr sz="4016"/>
            </a:lvl3pPr>
            <a:lvl4pPr marL="4590059" indent="0">
              <a:buNone/>
              <a:defRPr sz="3347"/>
            </a:lvl4pPr>
            <a:lvl5pPr marL="6120079" indent="0">
              <a:buNone/>
              <a:defRPr sz="3347"/>
            </a:lvl5pPr>
            <a:lvl6pPr marL="7650099" indent="0">
              <a:buNone/>
              <a:defRPr sz="3347"/>
            </a:lvl6pPr>
            <a:lvl7pPr marL="9180119" indent="0">
              <a:buNone/>
              <a:defRPr sz="3347"/>
            </a:lvl7pPr>
            <a:lvl8pPr marL="10710139" indent="0">
              <a:buNone/>
              <a:defRPr sz="3347"/>
            </a:lvl8pPr>
            <a:lvl9pPr marL="12240158" indent="0">
              <a:buNone/>
              <a:defRPr sz="3347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3EB31-5DF5-4395-A151-E447E7CB3918}" type="datetimeFigureOut">
              <a:rPr lang="zh-TW" altLang="en-US" smtClean="0"/>
              <a:t>2025/8/4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EC74AA-BB1C-4A2E-882C-0D6903BA86E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8012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07780" y="2880042"/>
            <a:ext cx="9869506" cy="10080149"/>
          </a:xfrm>
        </p:spPr>
        <p:txBody>
          <a:bodyPr anchor="b"/>
          <a:lstStyle>
            <a:lvl1pPr>
              <a:defRPr sz="10709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009262" y="6220102"/>
            <a:ext cx="15491579" cy="30700453"/>
          </a:xfrm>
        </p:spPr>
        <p:txBody>
          <a:bodyPr anchor="t"/>
          <a:lstStyle>
            <a:lvl1pPr marL="0" indent="0">
              <a:buNone/>
              <a:defRPr sz="10709"/>
            </a:lvl1pPr>
            <a:lvl2pPr marL="1530020" indent="0">
              <a:buNone/>
              <a:defRPr sz="9370"/>
            </a:lvl2pPr>
            <a:lvl3pPr marL="3060040" indent="0">
              <a:buNone/>
              <a:defRPr sz="8032"/>
            </a:lvl3pPr>
            <a:lvl4pPr marL="4590059" indent="0">
              <a:buNone/>
              <a:defRPr sz="6693"/>
            </a:lvl4pPr>
            <a:lvl5pPr marL="6120079" indent="0">
              <a:buNone/>
              <a:defRPr sz="6693"/>
            </a:lvl5pPr>
            <a:lvl6pPr marL="7650099" indent="0">
              <a:buNone/>
              <a:defRPr sz="6693"/>
            </a:lvl6pPr>
            <a:lvl7pPr marL="9180119" indent="0">
              <a:buNone/>
              <a:defRPr sz="6693"/>
            </a:lvl7pPr>
            <a:lvl8pPr marL="10710139" indent="0">
              <a:buNone/>
              <a:defRPr sz="6693"/>
            </a:lvl8pPr>
            <a:lvl9pPr marL="12240158" indent="0">
              <a:buNone/>
              <a:defRPr sz="6693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07780" y="12960191"/>
            <a:ext cx="9869506" cy="24010358"/>
          </a:xfrm>
        </p:spPr>
        <p:txBody>
          <a:bodyPr/>
          <a:lstStyle>
            <a:lvl1pPr marL="0" indent="0">
              <a:buNone/>
              <a:defRPr sz="5354"/>
            </a:lvl1pPr>
            <a:lvl2pPr marL="1530020" indent="0">
              <a:buNone/>
              <a:defRPr sz="4685"/>
            </a:lvl2pPr>
            <a:lvl3pPr marL="3060040" indent="0">
              <a:buNone/>
              <a:defRPr sz="4016"/>
            </a:lvl3pPr>
            <a:lvl4pPr marL="4590059" indent="0">
              <a:buNone/>
              <a:defRPr sz="3347"/>
            </a:lvl4pPr>
            <a:lvl5pPr marL="6120079" indent="0">
              <a:buNone/>
              <a:defRPr sz="3347"/>
            </a:lvl5pPr>
            <a:lvl6pPr marL="7650099" indent="0">
              <a:buNone/>
              <a:defRPr sz="3347"/>
            </a:lvl6pPr>
            <a:lvl7pPr marL="9180119" indent="0">
              <a:buNone/>
              <a:defRPr sz="3347"/>
            </a:lvl7pPr>
            <a:lvl8pPr marL="10710139" indent="0">
              <a:buNone/>
              <a:defRPr sz="3347"/>
            </a:lvl8pPr>
            <a:lvl9pPr marL="12240158" indent="0">
              <a:buNone/>
              <a:defRPr sz="3347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3EB31-5DF5-4395-A151-E447E7CB3918}" type="datetimeFigureOut">
              <a:rPr lang="zh-TW" altLang="en-US" smtClean="0"/>
              <a:t>2025/8/4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EC74AA-BB1C-4A2E-882C-0D6903BA86E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4056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103795" y="2300044"/>
            <a:ext cx="26393061" cy="835012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03795" y="11500170"/>
            <a:ext cx="26393061" cy="27410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103795" y="40040601"/>
            <a:ext cx="6885146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01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23EB31-5DF5-4395-A151-E447E7CB3918}" type="datetimeFigureOut">
              <a:rPr lang="zh-TW" altLang="en-US" smtClean="0"/>
              <a:t>2025/8/4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136466" y="40040601"/>
            <a:ext cx="10327719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401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1611709" y="40040601"/>
            <a:ext cx="6885146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01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EC74AA-BB1C-4A2E-882C-0D6903BA86E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448040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3060040" rtl="0" eaLnBrk="1" latinLnBrk="0" hangingPunct="1">
        <a:lnSpc>
          <a:spcPct val="90000"/>
        </a:lnSpc>
        <a:spcBef>
          <a:spcPct val="0"/>
        </a:spcBef>
        <a:buNone/>
        <a:defRPr sz="1472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65010" indent="-765010" algn="l" defTabSz="3060040" rtl="0" eaLnBrk="1" latinLnBrk="0" hangingPunct="1">
        <a:lnSpc>
          <a:spcPct val="90000"/>
        </a:lnSpc>
        <a:spcBef>
          <a:spcPts val="3347"/>
        </a:spcBef>
        <a:buFont typeface="Arial" panose="020B0604020202020204" pitchFamily="34" charset="0"/>
        <a:buChar char="•"/>
        <a:defRPr sz="9370" kern="1200">
          <a:solidFill>
            <a:schemeClr val="tx1"/>
          </a:solidFill>
          <a:latin typeface="+mn-lt"/>
          <a:ea typeface="+mn-ea"/>
          <a:cs typeface="+mn-cs"/>
        </a:defRPr>
      </a:lvl1pPr>
      <a:lvl2pPr marL="2295030" indent="-765010" algn="l" defTabSz="3060040" rtl="0" eaLnBrk="1" latinLnBrk="0" hangingPunct="1">
        <a:lnSpc>
          <a:spcPct val="90000"/>
        </a:lnSpc>
        <a:spcBef>
          <a:spcPts val="1673"/>
        </a:spcBef>
        <a:buFont typeface="Arial" panose="020B0604020202020204" pitchFamily="34" charset="0"/>
        <a:buChar char="•"/>
        <a:defRPr sz="8032" kern="1200">
          <a:solidFill>
            <a:schemeClr val="tx1"/>
          </a:solidFill>
          <a:latin typeface="+mn-lt"/>
          <a:ea typeface="+mn-ea"/>
          <a:cs typeface="+mn-cs"/>
        </a:defRPr>
      </a:lvl2pPr>
      <a:lvl3pPr marL="3825050" indent="-765010" algn="l" defTabSz="3060040" rtl="0" eaLnBrk="1" latinLnBrk="0" hangingPunct="1">
        <a:lnSpc>
          <a:spcPct val="90000"/>
        </a:lnSpc>
        <a:spcBef>
          <a:spcPts val="1673"/>
        </a:spcBef>
        <a:buFont typeface="Arial" panose="020B0604020202020204" pitchFamily="34" charset="0"/>
        <a:buChar char="•"/>
        <a:defRPr sz="6693" kern="1200">
          <a:solidFill>
            <a:schemeClr val="tx1"/>
          </a:solidFill>
          <a:latin typeface="+mn-lt"/>
          <a:ea typeface="+mn-ea"/>
          <a:cs typeface="+mn-cs"/>
        </a:defRPr>
      </a:lvl3pPr>
      <a:lvl4pPr marL="5355069" indent="-765010" algn="l" defTabSz="3060040" rtl="0" eaLnBrk="1" latinLnBrk="0" hangingPunct="1">
        <a:lnSpc>
          <a:spcPct val="90000"/>
        </a:lnSpc>
        <a:spcBef>
          <a:spcPts val="1673"/>
        </a:spcBef>
        <a:buFont typeface="Arial" panose="020B0604020202020204" pitchFamily="34" charset="0"/>
        <a:buChar char="•"/>
        <a:defRPr sz="6024" kern="1200">
          <a:solidFill>
            <a:schemeClr val="tx1"/>
          </a:solidFill>
          <a:latin typeface="+mn-lt"/>
          <a:ea typeface="+mn-ea"/>
          <a:cs typeface="+mn-cs"/>
        </a:defRPr>
      </a:lvl4pPr>
      <a:lvl5pPr marL="6885089" indent="-765010" algn="l" defTabSz="3060040" rtl="0" eaLnBrk="1" latinLnBrk="0" hangingPunct="1">
        <a:lnSpc>
          <a:spcPct val="90000"/>
        </a:lnSpc>
        <a:spcBef>
          <a:spcPts val="1673"/>
        </a:spcBef>
        <a:buFont typeface="Arial" panose="020B0604020202020204" pitchFamily="34" charset="0"/>
        <a:buChar char="•"/>
        <a:defRPr sz="6024" kern="1200">
          <a:solidFill>
            <a:schemeClr val="tx1"/>
          </a:solidFill>
          <a:latin typeface="+mn-lt"/>
          <a:ea typeface="+mn-ea"/>
          <a:cs typeface="+mn-cs"/>
        </a:defRPr>
      </a:lvl5pPr>
      <a:lvl6pPr marL="8415109" indent="-765010" algn="l" defTabSz="3060040" rtl="0" eaLnBrk="1" latinLnBrk="0" hangingPunct="1">
        <a:lnSpc>
          <a:spcPct val="90000"/>
        </a:lnSpc>
        <a:spcBef>
          <a:spcPts val="1673"/>
        </a:spcBef>
        <a:buFont typeface="Arial" panose="020B0604020202020204" pitchFamily="34" charset="0"/>
        <a:buChar char="•"/>
        <a:defRPr sz="6024" kern="1200">
          <a:solidFill>
            <a:schemeClr val="tx1"/>
          </a:solidFill>
          <a:latin typeface="+mn-lt"/>
          <a:ea typeface="+mn-ea"/>
          <a:cs typeface="+mn-cs"/>
        </a:defRPr>
      </a:lvl6pPr>
      <a:lvl7pPr marL="9945129" indent="-765010" algn="l" defTabSz="3060040" rtl="0" eaLnBrk="1" latinLnBrk="0" hangingPunct="1">
        <a:lnSpc>
          <a:spcPct val="90000"/>
        </a:lnSpc>
        <a:spcBef>
          <a:spcPts val="1673"/>
        </a:spcBef>
        <a:buFont typeface="Arial" panose="020B0604020202020204" pitchFamily="34" charset="0"/>
        <a:buChar char="•"/>
        <a:defRPr sz="6024" kern="1200">
          <a:solidFill>
            <a:schemeClr val="tx1"/>
          </a:solidFill>
          <a:latin typeface="+mn-lt"/>
          <a:ea typeface="+mn-ea"/>
          <a:cs typeface="+mn-cs"/>
        </a:defRPr>
      </a:lvl7pPr>
      <a:lvl8pPr marL="11475149" indent="-765010" algn="l" defTabSz="3060040" rtl="0" eaLnBrk="1" latinLnBrk="0" hangingPunct="1">
        <a:lnSpc>
          <a:spcPct val="90000"/>
        </a:lnSpc>
        <a:spcBef>
          <a:spcPts val="1673"/>
        </a:spcBef>
        <a:buFont typeface="Arial" panose="020B0604020202020204" pitchFamily="34" charset="0"/>
        <a:buChar char="•"/>
        <a:defRPr sz="6024" kern="1200">
          <a:solidFill>
            <a:schemeClr val="tx1"/>
          </a:solidFill>
          <a:latin typeface="+mn-lt"/>
          <a:ea typeface="+mn-ea"/>
          <a:cs typeface="+mn-cs"/>
        </a:defRPr>
      </a:lvl8pPr>
      <a:lvl9pPr marL="13005168" indent="-765010" algn="l" defTabSz="3060040" rtl="0" eaLnBrk="1" latinLnBrk="0" hangingPunct="1">
        <a:lnSpc>
          <a:spcPct val="90000"/>
        </a:lnSpc>
        <a:spcBef>
          <a:spcPts val="1673"/>
        </a:spcBef>
        <a:buFont typeface="Arial" panose="020B0604020202020204" pitchFamily="34" charset="0"/>
        <a:buChar char="•"/>
        <a:defRPr sz="602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060040" rtl="0" eaLnBrk="1" latinLnBrk="0" hangingPunct="1">
        <a:defRPr sz="6024" kern="1200">
          <a:solidFill>
            <a:schemeClr val="tx1"/>
          </a:solidFill>
          <a:latin typeface="+mn-lt"/>
          <a:ea typeface="+mn-ea"/>
          <a:cs typeface="+mn-cs"/>
        </a:defRPr>
      </a:lvl1pPr>
      <a:lvl2pPr marL="1530020" algn="l" defTabSz="3060040" rtl="0" eaLnBrk="1" latinLnBrk="0" hangingPunct="1">
        <a:defRPr sz="6024" kern="1200">
          <a:solidFill>
            <a:schemeClr val="tx1"/>
          </a:solidFill>
          <a:latin typeface="+mn-lt"/>
          <a:ea typeface="+mn-ea"/>
          <a:cs typeface="+mn-cs"/>
        </a:defRPr>
      </a:lvl2pPr>
      <a:lvl3pPr marL="3060040" algn="l" defTabSz="3060040" rtl="0" eaLnBrk="1" latinLnBrk="0" hangingPunct="1">
        <a:defRPr sz="6024" kern="1200">
          <a:solidFill>
            <a:schemeClr val="tx1"/>
          </a:solidFill>
          <a:latin typeface="+mn-lt"/>
          <a:ea typeface="+mn-ea"/>
          <a:cs typeface="+mn-cs"/>
        </a:defRPr>
      </a:lvl3pPr>
      <a:lvl4pPr marL="4590059" algn="l" defTabSz="3060040" rtl="0" eaLnBrk="1" latinLnBrk="0" hangingPunct="1">
        <a:defRPr sz="6024" kern="1200">
          <a:solidFill>
            <a:schemeClr val="tx1"/>
          </a:solidFill>
          <a:latin typeface="+mn-lt"/>
          <a:ea typeface="+mn-ea"/>
          <a:cs typeface="+mn-cs"/>
        </a:defRPr>
      </a:lvl4pPr>
      <a:lvl5pPr marL="6120079" algn="l" defTabSz="3060040" rtl="0" eaLnBrk="1" latinLnBrk="0" hangingPunct="1">
        <a:defRPr sz="6024" kern="1200">
          <a:solidFill>
            <a:schemeClr val="tx1"/>
          </a:solidFill>
          <a:latin typeface="+mn-lt"/>
          <a:ea typeface="+mn-ea"/>
          <a:cs typeface="+mn-cs"/>
        </a:defRPr>
      </a:lvl5pPr>
      <a:lvl6pPr marL="7650099" algn="l" defTabSz="3060040" rtl="0" eaLnBrk="1" latinLnBrk="0" hangingPunct="1">
        <a:defRPr sz="6024" kern="1200">
          <a:solidFill>
            <a:schemeClr val="tx1"/>
          </a:solidFill>
          <a:latin typeface="+mn-lt"/>
          <a:ea typeface="+mn-ea"/>
          <a:cs typeface="+mn-cs"/>
        </a:defRPr>
      </a:lvl6pPr>
      <a:lvl7pPr marL="9180119" algn="l" defTabSz="3060040" rtl="0" eaLnBrk="1" latinLnBrk="0" hangingPunct="1">
        <a:defRPr sz="6024" kern="1200">
          <a:solidFill>
            <a:schemeClr val="tx1"/>
          </a:solidFill>
          <a:latin typeface="+mn-lt"/>
          <a:ea typeface="+mn-ea"/>
          <a:cs typeface="+mn-cs"/>
        </a:defRPr>
      </a:lvl7pPr>
      <a:lvl8pPr marL="10710139" algn="l" defTabSz="3060040" rtl="0" eaLnBrk="1" latinLnBrk="0" hangingPunct="1">
        <a:defRPr sz="6024" kern="1200">
          <a:solidFill>
            <a:schemeClr val="tx1"/>
          </a:solidFill>
          <a:latin typeface="+mn-lt"/>
          <a:ea typeface="+mn-ea"/>
          <a:cs typeface="+mn-cs"/>
        </a:defRPr>
      </a:lvl8pPr>
      <a:lvl9pPr marL="12240158" algn="l" defTabSz="3060040" rtl="0" eaLnBrk="1" latinLnBrk="0" hangingPunct="1">
        <a:defRPr sz="602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圖片 4">
            <a:extLst>
              <a:ext uri="{FF2B5EF4-FFF2-40B4-BE49-F238E27FC236}">
                <a16:creationId xmlns:a16="http://schemas.microsoft.com/office/drawing/2014/main" id="{2D7CBDE7-4DB0-41E8-A6A9-DCD3B4C1CAA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846" y="61901"/>
            <a:ext cx="30516348" cy="43076836"/>
          </a:xfrm>
          <a:prstGeom prst="rect">
            <a:avLst/>
          </a:prstGeom>
        </p:spPr>
      </p:pic>
      <p:graphicFrame>
        <p:nvGraphicFramePr>
          <p:cNvPr id="2" name="表格 1">
            <a:extLst>
              <a:ext uri="{FF2B5EF4-FFF2-40B4-BE49-F238E27FC236}">
                <a16:creationId xmlns:a16="http://schemas.microsoft.com/office/drawing/2014/main" id="{133FC422-25F3-8172-B05D-0F9C4139E0B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14190223"/>
              </p:ext>
            </p:extLst>
          </p:nvPr>
        </p:nvGraphicFramePr>
        <p:xfrm>
          <a:off x="3009366" y="8675208"/>
          <a:ext cx="26922626" cy="598488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28718">
                  <a:extLst>
                    <a:ext uri="{9D8B030D-6E8A-4147-A177-3AD203B41FA5}">
                      <a16:colId xmlns:a16="http://schemas.microsoft.com/office/drawing/2014/main" val="2883653554"/>
                    </a:ext>
                  </a:extLst>
                </a:gridCol>
                <a:gridCol w="6458438">
                  <a:extLst>
                    <a:ext uri="{9D8B030D-6E8A-4147-A177-3AD203B41FA5}">
                      <a16:colId xmlns:a16="http://schemas.microsoft.com/office/drawing/2014/main" val="3148291207"/>
                    </a:ext>
                  </a:extLst>
                </a:gridCol>
                <a:gridCol w="4634880">
                  <a:extLst>
                    <a:ext uri="{9D8B030D-6E8A-4147-A177-3AD203B41FA5}">
                      <a16:colId xmlns:a16="http://schemas.microsoft.com/office/drawing/2014/main" val="1757689741"/>
                    </a:ext>
                  </a:extLst>
                </a:gridCol>
                <a:gridCol w="11500590">
                  <a:extLst>
                    <a:ext uri="{9D8B030D-6E8A-4147-A177-3AD203B41FA5}">
                      <a16:colId xmlns:a16="http://schemas.microsoft.com/office/drawing/2014/main" val="390356645"/>
                    </a:ext>
                  </a:extLst>
                </a:gridCol>
              </a:tblGrid>
              <a:tr h="1682207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6000" b="1" kern="12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組        別：</a:t>
                      </a:r>
                    </a:p>
                  </a:txBody>
                  <a:tcPr marL="91178" marR="91178" marT="45589" marB="45589"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r>
                        <a:rPr lang="zh-TW" altLang="en-US" sz="6000" b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  □高中職組                            □大專組</a:t>
                      </a:r>
                    </a:p>
                  </a:txBody>
                  <a:tcPr marL="89743" marR="0" marT="0" marB="0"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67666513"/>
                  </a:ext>
                </a:extLst>
              </a:tr>
              <a:tr h="1682207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6000" b="1" kern="12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團隊名稱：</a:t>
                      </a:r>
                    </a:p>
                  </a:txBody>
                  <a:tcPr marL="91178" marR="91178" marT="45589" marB="45589"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r>
                        <a:rPr lang="zh-TW" altLang="en-US" sz="6000" b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團隊名稱</a:t>
                      </a:r>
                      <a:r>
                        <a:rPr lang="en-US" altLang="zh-TW" sz="60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</a:t>
                      </a:r>
                      <a:r>
                        <a:rPr lang="zh-TW" altLang="en-US" sz="60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微軟正黑體</a:t>
                      </a:r>
                      <a:r>
                        <a:rPr lang="en-US" altLang="zh-TW" sz="60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60</a:t>
                      </a:r>
                      <a:r>
                        <a:rPr lang="zh-TW" altLang="en-US" sz="60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字元</a:t>
                      </a:r>
                      <a:r>
                        <a:rPr lang="en-US" altLang="zh-TW" sz="60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)</a:t>
                      </a:r>
                      <a:endParaRPr lang="zh-TW" altLang="en-US" sz="4100" b="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89743" marR="0" marT="0" marB="0"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213832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en-US" sz="4200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 sz="42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65225739"/>
                  </a:ext>
                </a:extLst>
              </a:tr>
              <a:tr h="2620469">
                <a:tc>
                  <a:txBody>
                    <a:bodyPr/>
                    <a:lstStyle/>
                    <a:p>
                      <a:pPr marL="0" marR="0" lvl="0" indent="0" algn="ctr" defTabSz="213832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6000" b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指導老師：</a:t>
                      </a:r>
                    </a:p>
                  </a:txBody>
                  <a:tcPr marL="91178" marR="91178" marT="45589" marB="45589"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6000" b="1" kern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                        老師</a:t>
                      </a:r>
                    </a:p>
                  </a:txBody>
                  <a:tcPr marL="89743" marR="0" marT="0" marB="0"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30600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6000" b="1" kern="12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成員姓名：</a:t>
                      </a:r>
                    </a:p>
                  </a:txBody>
                  <a:tcPr marL="91178" marR="91178" marT="45589" marB="45589"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endParaRPr lang="en-US" altLang="zh-TW" sz="6000" b="1" kern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91178" marR="91178" marT="45589" marB="45589"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53311592"/>
                  </a:ext>
                </a:extLst>
              </a:tr>
            </a:tbl>
          </a:graphicData>
        </a:graphic>
      </p:graphicFrame>
      <p:sp>
        <p:nvSpPr>
          <p:cNvPr id="3" name="文字方塊 2">
            <a:extLst>
              <a:ext uri="{FF2B5EF4-FFF2-40B4-BE49-F238E27FC236}">
                <a16:creationId xmlns:a16="http://schemas.microsoft.com/office/drawing/2014/main" id="{4A1094BB-3489-83A0-BE5E-DB5FFD7F5616}"/>
              </a:ext>
            </a:extLst>
          </p:cNvPr>
          <p:cNvSpPr txBox="1"/>
          <p:nvPr/>
        </p:nvSpPr>
        <p:spPr>
          <a:xfrm>
            <a:off x="3047356" y="6244586"/>
            <a:ext cx="26922625" cy="1799783"/>
          </a:xfrm>
          <a:prstGeom prst="roundRect">
            <a:avLst/>
          </a:prstGeom>
          <a:gradFill flip="none" rotWithShape="1">
            <a:gsLst>
              <a:gs pos="0">
                <a:schemeClr val="accent6">
                  <a:lumMod val="5000"/>
                  <a:lumOff val="95000"/>
                </a:schemeClr>
              </a:gs>
              <a:gs pos="74000">
                <a:schemeClr val="accent6">
                  <a:lumMod val="45000"/>
                  <a:lumOff val="55000"/>
                </a:schemeClr>
              </a:gs>
              <a:gs pos="83000">
                <a:schemeClr val="accent6">
                  <a:lumMod val="45000"/>
                  <a:lumOff val="55000"/>
                </a:schemeClr>
              </a:gs>
              <a:gs pos="100000">
                <a:schemeClr val="accent6">
                  <a:lumMod val="30000"/>
                  <a:lumOff val="70000"/>
                </a:schemeClr>
              </a:gs>
            </a:gsLst>
            <a:lin ang="5400000" scaled="1"/>
            <a:tileRect/>
          </a:gradFill>
        </p:spPr>
        <p:txBody>
          <a:bodyPr wrap="square" rtlCol="0">
            <a:spAutoFit/>
          </a:bodyPr>
          <a:lstStyle/>
          <a:p>
            <a:r>
              <a:rPr lang="zh-TW" altLang="en-US" sz="9971" dirty="0">
                <a:solidFill>
                  <a:srgbClr val="00B050"/>
                </a:solidFill>
                <a:latin typeface="華康超明體" panose="02020C09000000000000" pitchFamily="49" charset="-120"/>
                <a:ea typeface="華康超明體" panose="02020C09000000000000" pitchFamily="49" charset="-120"/>
              </a:rPr>
              <a:t>作品名稱：</a:t>
            </a:r>
            <a:r>
              <a:rPr lang="en-US" altLang="zh-TW" sz="9971" dirty="0">
                <a:solidFill>
                  <a:srgbClr val="00B050"/>
                </a:solidFill>
                <a:latin typeface="華康超明體" panose="02020C09000000000000" pitchFamily="49" charset="-120"/>
                <a:ea typeface="華康超明體" panose="02020C09000000000000" pitchFamily="49" charset="-120"/>
              </a:rPr>
              <a:t>(</a:t>
            </a:r>
            <a:r>
              <a:rPr lang="zh-TW" altLang="en-US" sz="9971" dirty="0">
                <a:solidFill>
                  <a:srgbClr val="00B050"/>
                </a:solidFill>
                <a:latin typeface="華康超明體" panose="02020C09000000000000" pitchFamily="49" charset="-120"/>
                <a:ea typeface="華康超明體" panose="02020C09000000000000" pitchFamily="49" charset="-120"/>
              </a:rPr>
              <a:t>華康超明體</a:t>
            </a:r>
            <a:r>
              <a:rPr lang="en-US" altLang="zh-TW" sz="9971" dirty="0">
                <a:solidFill>
                  <a:srgbClr val="00B050"/>
                </a:solidFill>
                <a:latin typeface="華康超明體" panose="02020C09000000000000" pitchFamily="49" charset="-120"/>
                <a:ea typeface="華康超明體" panose="02020C09000000000000" pitchFamily="49" charset="-120"/>
              </a:rPr>
              <a:t>100</a:t>
            </a:r>
            <a:r>
              <a:rPr lang="zh-TW" altLang="en-US" sz="9971" dirty="0">
                <a:solidFill>
                  <a:srgbClr val="00B050"/>
                </a:solidFill>
                <a:latin typeface="華康超明體" panose="02020C09000000000000" pitchFamily="49" charset="-120"/>
                <a:ea typeface="華康超明體" panose="02020C09000000000000" pitchFamily="49" charset="-120"/>
              </a:rPr>
              <a:t>字元</a:t>
            </a:r>
            <a:r>
              <a:rPr lang="en-US" altLang="zh-TW" sz="9971" dirty="0">
                <a:solidFill>
                  <a:srgbClr val="00B050"/>
                </a:solidFill>
                <a:latin typeface="華康超明體" panose="02020C09000000000000" pitchFamily="49" charset="-120"/>
                <a:ea typeface="華康超明體" panose="02020C09000000000000" pitchFamily="49" charset="-120"/>
              </a:rPr>
              <a:t>)</a:t>
            </a:r>
            <a:endParaRPr lang="zh-TW" altLang="en-US" sz="9971" dirty="0">
              <a:solidFill>
                <a:srgbClr val="00B050"/>
              </a:solidFill>
              <a:latin typeface="華康超明體" panose="02020C09000000000000" pitchFamily="49" charset="-120"/>
              <a:ea typeface="華康超明體" panose="02020C09000000000000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62889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18172</TotalTime>
  <Words>41</Words>
  <Application>Microsoft Office PowerPoint</Application>
  <PresentationFormat>自訂</PresentationFormat>
  <Paragraphs>8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7" baseType="lpstr">
      <vt:lpstr>華康超明體</vt:lpstr>
      <vt:lpstr>微軟正黑體</vt:lpstr>
      <vt:lpstr>Arial</vt:lpstr>
      <vt:lpstr>Calibri</vt:lpstr>
      <vt:lpstr>Calibri Light</vt:lpstr>
      <vt:lpstr>Office 佈景主題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珮嘉 黃</dc:creator>
  <cp:lastModifiedBy>研究發展處 創新育成及技轉中心 陳妍睿職員</cp:lastModifiedBy>
  <cp:revision>27</cp:revision>
  <cp:lastPrinted>2022-06-01T06:52:43Z</cp:lastPrinted>
  <dcterms:created xsi:type="dcterms:W3CDTF">2022-05-30T02:50:19Z</dcterms:created>
  <dcterms:modified xsi:type="dcterms:W3CDTF">2025-08-04T06:31:21Z</dcterms:modified>
</cp:coreProperties>
</file>